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38E-D2F3-4066-8D78-A5E02EE7756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9FA-CC6A-4089-A29E-1E6C829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38E-D2F3-4066-8D78-A5E02EE7756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9FA-CC6A-4089-A29E-1E6C829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8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38E-D2F3-4066-8D78-A5E02EE7756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9FA-CC6A-4089-A29E-1E6C829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3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38E-D2F3-4066-8D78-A5E02EE7756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9FA-CC6A-4089-A29E-1E6C829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5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38E-D2F3-4066-8D78-A5E02EE7756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9FA-CC6A-4089-A29E-1E6C829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3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38E-D2F3-4066-8D78-A5E02EE7756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9FA-CC6A-4089-A29E-1E6C829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0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38E-D2F3-4066-8D78-A5E02EE7756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9FA-CC6A-4089-A29E-1E6C829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5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38E-D2F3-4066-8D78-A5E02EE7756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9FA-CC6A-4089-A29E-1E6C829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7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38E-D2F3-4066-8D78-A5E02EE7756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9FA-CC6A-4089-A29E-1E6C829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4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38E-D2F3-4066-8D78-A5E02EE7756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9FA-CC6A-4089-A29E-1E6C829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7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38E-D2F3-4066-8D78-A5E02EE7756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9FA-CC6A-4089-A29E-1E6C829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4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7C38E-D2F3-4066-8D78-A5E02EE7756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D79FA-CC6A-4089-A29E-1E6C829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5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870" name="Group 118"/>
          <p:cNvGrpSpPr>
            <a:grpSpLocks/>
          </p:cNvGrpSpPr>
          <p:nvPr/>
        </p:nvGrpSpPr>
        <p:grpSpPr bwMode="auto">
          <a:xfrm>
            <a:off x="76200" y="685800"/>
            <a:ext cx="3221037" cy="317500"/>
            <a:chOff x="203" y="1338"/>
            <a:chExt cx="2029" cy="200"/>
          </a:xfrm>
        </p:grpSpPr>
        <p:sp>
          <p:nvSpPr>
            <p:cNvPr id="74824" name="WordArt 72"/>
            <p:cNvSpPr>
              <a:spLocks noChangeArrowheads="1" noChangeShapeType="1" noTextEdit="1"/>
            </p:cNvSpPr>
            <p:nvPr/>
          </p:nvSpPr>
          <p:spPr bwMode="auto">
            <a:xfrm>
              <a:off x="203" y="1347"/>
              <a:ext cx="219" cy="19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latin typeface="Times New Roman"/>
                  <a:cs typeface="Times New Roman"/>
                </a:rPr>
                <a:t>a)</a:t>
              </a:r>
            </a:p>
          </p:txBody>
        </p:sp>
        <p:sp>
          <p:nvSpPr>
            <p:cNvPr id="74825" name="WordArt 73"/>
            <p:cNvSpPr>
              <a:spLocks noChangeArrowheads="1" noChangeShapeType="1" noTextEdit="1"/>
            </p:cNvSpPr>
            <p:nvPr/>
          </p:nvSpPr>
          <p:spPr bwMode="auto">
            <a:xfrm>
              <a:off x="558" y="1338"/>
              <a:ext cx="1674" cy="19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latin typeface="VNtoronto"/>
                </a:rPr>
                <a:t>9365 : 3  = ?</a:t>
              </a:r>
            </a:p>
          </p:txBody>
        </p:sp>
      </p:grpSp>
      <p:sp>
        <p:nvSpPr>
          <p:cNvPr id="74831" name="WordArt 79"/>
          <p:cNvSpPr>
            <a:spLocks noChangeArrowheads="1" noChangeShapeType="1" noTextEdit="1"/>
          </p:cNvSpPr>
          <p:nvPr/>
        </p:nvSpPr>
        <p:spPr bwMode="auto">
          <a:xfrm>
            <a:off x="2352675" y="1308100"/>
            <a:ext cx="228600" cy="3032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3</a:t>
            </a:r>
          </a:p>
        </p:txBody>
      </p:sp>
      <p:sp>
        <p:nvSpPr>
          <p:cNvPr id="74832" name="WordArt 80"/>
          <p:cNvSpPr>
            <a:spLocks noChangeArrowheads="1" noChangeShapeType="1" noTextEdit="1"/>
          </p:cNvSpPr>
          <p:nvPr/>
        </p:nvSpPr>
        <p:spPr bwMode="auto">
          <a:xfrm>
            <a:off x="606425" y="1306513"/>
            <a:ext cx="2657475" cy="3032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VNtoronto"/>
              </a:rPr>
              <a:t>9365           </a:t>
            </a:r>
          </a:p>
        </p:txBody>
      </p:sp>
      <p:sp>
        <p:nvSpPr>
          <p:cNvPr id="74841" name="Line 89"/>
          <p:cNvSpPr>
            <a:spLocks noChangeShapeType="1"/>
          </p:cNvSpPr>
          <p:nvPr/>
        </p:nvSpPr>
        <p:spPr bwMode="auto">
          <a:xfrm>
            <a:off x="1973262" y="1231900"/>
            <a:ext cx="0" cy="985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842" name="Line 90"/>
          <p:cNvSpPr>
            <a:spLocks noChangeShapeType="1"/>
          </p:cNvSpPr>
          <p:nvPr/>
        </p:nvSpPr>
        <p:spPr bwMode="auto">
          <a:xfrm rot="5400000">
            <a:off x="2580481" y="1080294"/>
            <a:ext cx="0" cy="1214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844" name="WordArt 92"/>
          <p:cNvSpPr>
            <a:spLocks noChangeArrowheads="1" noChangeShapeType="1" noTextEdit="1"/>
          </p:cNvSpPr>
          <p:nvPr/>
        </p:nvSpPr>
        <p:spPr bwMode="auto">
          <a:xfrm>
            <a:off x="606425" y="1843088"/>
            <a:ext cx="228600" cy="3032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0</a:t>
            </a:r>
          </a:p>
        </p:txBody>
      </p:sp>
      <p:sp>
        <p:nvSpPr>
          <p:cNvPr id="74845" name="WordArt 93"/>
          <p:cNvSpPr>
            <a:spLocks noChangeArrowheads="1" noChangeShapeType="1" noTextEdit="1"/>
          </p:cNvSpPr>
          <p:nvPr/>
        </p:nvSpPr>
        <p:spPr bwMode="auto">
          <a:xfrm>
            <a:off x="895350" y="1843088"/>
            <a:ext cx="228600" cy="3032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3</a:t>
            </a:r>
          </a:p>
        </p:txBody>
      </p:sp>
      <p:sp>
        <p:nvSpPr>
          <p:cNvPr id="74846" name="WordArt 94"/>
          <p:cNvSpPr>
            <a:spLocks noChangeArrowheads="1" noChangeShapeType="1" noTextEdit="1"/>
          </p:cNvSpPr>
          <p:nvPr/>
        </p:nvSpPr>
        <p:spPr bwMode="auto">
          <a:xfrm>
            <a:off x="2135187" y="1844675"/>
            <a:ext cx="228600" cy="3032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3</a:t>
            </a:r>
          </a:p>
        </p:txBody>
      </p:sp>
      <p:sp>
        <p:nvSpPr>
          <p:cNvPr id="74847" name="WordArt 95"/>
          <p:cNvSpPr>
            <a:spLocks noChangeArrowheads="1" noChangeShapeType="1" noTextEdit="1"/>
          </p:cNvSpPr>
          <p:nvPr/>
        </p:nvSpPr>
        <p:spPr bwMode="auto">
          <a:xfrm>
            <a:off x="892175" y="2413000"/>
            <a:ext cx="228600" cy="3032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0</a:t>
            </a:r>
          </a:p>
        </p:txBody>
      </p:sp>
      <p:sp>
        <p:nvSpPr>
          <p:cNvPr id="74848" name="WordArt 96"/>
          <p:cNvSpPr>
            <a:spLocks noChangeArrowheads="1" noChangeShapeType="1" noTextEdit="1"/>
          </p:cNvSpPr>
          <p:nvPr/>
        </p:nvSpPr>
        <p:spPr bwMode="auto">
          <a:xfrm>
            <a:off x="1181100" y="2413000"/>
            <a:ext cx="228600" cy="3032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6</a:t>
            </a:r>
          </a:p>
        </p:txBody>
      </p:sp>
      <p:sp>
        <p:nvSpPr>
          <p:cNvPr id="74849" name="WordArt 97"/>
          <p:cNvSpPr>
            <a:spLocks noChangeArrowheads="1" noChangeShapeType="1" noTextEdit="1"/>
          </p:cNvSpPr>
          <p:nvPr/>
        </p:nvSpPr>
        <p:spPr bwMode="auto">
          <a:xfrm>
            <a:off x="2428875" y="1844675"/>
            <a:ext cx="150812" cy="3032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1</a:t>
            </a:r>
          </a:p>
        </p:txBody>
      </p:sp>
      <p:sp>
        <p:nvSpPr>
          <p:cNvPr id="74850" name="WordArt 98"/>
          <p:cNvSpPr>
            <a:spLocks noChangeArrowheads="1" noChangeShapeType="1" noTextEdit="1"/>
          </p:cNvSpPr>
          <p:nvPr/>
        </p:nvSpPr>
        <p:spPr bwMode="auto">
          <a:xfrm>
            <a:off x="2655887" y="1857375"/>
            <a:ext cx="228600" cy="3032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2</a:t>
            </a:r>
          </a:p>
        </p:txBody>
      </p:sp>
      <p:sp>
        <p:nvSpPr>
          <p:cNvPr id="74851" name="WordArt 99"/>
          <p:cNvSpPr>
            <a:spLocks noChangeArrowheads="1" noChangeShapeType="1" noTextEdit="1"/>
          </p:cNvSpPr>
          <p:nvPr/>
        </p:nvSpPr>
        <p:spPr bwMode="auto">
          <a:xfrm>
            <a:off x="2949575" y="1857375"/>
            <a:ext cx="150812" cy="3032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1</a:t>
            </a:r>
          </a:p>
        </p:txBody>
      </p:sp>
      <p:sp>
        <p:nvSpPr>
          <p:cNvPr id="74852" name="WordArt 100"/>
          <p:cNvSpPr>
            <a:spLocks noChangeArrowheads="1" noChangeShapeType="1" noTextEdit="1"/>
          </p:cNvSpPr>
          <p:nvPr/>
        </p:nvSpPr>
        <p:spPr bwMode="auto">
          <a:xfrm>
            <a:off x="1181100" y="2963863"/>
            <a:ext cx="228600" cy="3032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0</a:t>
            </a:r>
          </a:p>
        </p:txBody>
      </p:sp>
      <p:sp>
        <p:nvSpPr>
          <p:cNvPr id="74853" name="WordArt 101"/>
          <p:cNvSpPr>
            <a:spLocks noChangeArrowheads="1" noChangeShapeType="1" noTextEdit="1"/>
          </p:cNvSpPr>
          <p:nvPr/>
        </p:nvSpPr>
        <p:spPr bwMode="auto">
          <a:xfrm>
            <a:off x="1470025" y="2963863"/>
            <a:ext cx="228600" cy="3032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5</a:t>
            </a:r>
          </a:p>
        </p:txBody>
      </p:sp>
      <p:sp>
        <p:nvSpPr>
          <p:cNvPr id="74855" name="WordArt 103"/>
          <p:cNvSpPr>
            <a:spLocks noChangeArrowheads="1" noChangeShapeType="1" noTextEdit="1"/>
          </p:cNvSpPr>
          <p:nvPr/>
        </p:nvSpPr>
        <p:spPr bwMode="auto">
          <a:xfrm>
            <a:off x="1477962" y="3482975"/>
            <a:ext cx="228600" cy="3032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2</a:t>
            </a:r>
          </a:p>
        </p:txBody>
      </p:sp>
      <p:sp>
        <p:nvSpPr>
          <p:cNvPr id="74856" name="WordArt 104"/>
          <p:cNvSpPr>
            <a:spLocks noChangeArrowheads="1" noChangeShapeType="1" noTextEdit="1"/>
          </p:cNvSpPr>
          <p:nvPr/>
        </p:nvSpPr>
        <p:spPr bwMode="auto">
          <a:xfrm>
            <a:off x="227012" y="4116388"/>
            <a:ext cx="3946525" cy="3794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latin typeface="VNtoronto"/>
              </a:rPr>
              <a:t>9365 : 3  = 3121 (dư 2)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latin typeface="VNtoronto"/>
            </a:endParaRPr>
          </a:p>
        </p:txBody>
      </p:sp>
      <p:grpSp>
        <p:nvGrpSpPr>
          <p:cNvPr id="74871" name="Group 119"/>
          <p:cNvGrpSpPr>
            <a:grpSpLocks/>
          </p:cNvGrpSpPr>
          <p:nvPr/>
        </p:nvGrpSpPr>
        <p:grpSpPr bwMode="auto">
          <a:xfrm>
            <a:off x="4192588" y="1036935"/>
            <a:ext cx="4983162" cy="549275"/>
            <a:chOff x="2641" y="1244"/>
            <a:chExt cx="3139" cy="346"/>
          </a:xfrm>
        </p:grpSpPr>
        <p:sp>
          <p:nvSpPr>
            <p:cNvPr id="74857" name="Text Box 105"/>
            <p:cNvSpPr txBox="1">
              <a:spLocks noChangeArrowheads="1"/>
            </p:cNvSpPr>
            <p:nvPr/>
          </p:nvSpPr>
          <p:spPr bwMode="auto">
            <a:xfrm>
              <a:off x="3008" y="1299"/>
              <a:ext cx="277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 algn="ctr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9 chia 3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được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 3,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viết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3.</a:t>
              </a:r>
            </a:p>
          </p:txBody>
        </p:sp>
        <p:sp>
          <p:nvSpPr>
            <p:cNvPr id="74858" name="Text Box 106"/>
            <p:cNvSpPr txBox="1">
              <a:spLocks noChangeArrowheads="1"/>
            </p:cNvSpPr>
            <p:nvPr/>
          </p:nvSpPr>
          <p:spPr bwMode="auto">
            <a:xfrm>
              <a:off x="2641" y="1244"/>
              <a:ext cx="43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 algn="ctr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</a:t>
              </a:r>
            </a:p>
          </p:txBody>
        </p:sp>
      </p:grpSp>
      <p:sp>
        <p:nvSpPr>
          <p:cNvPr id="74859" name="Text Box 107"/>
          <p:cNvSpPr txBox="1">
            <a:spLocks noChangeArrowheads="1"/>
          </p:cNvSpPr>
          <p:nvPr/>
        </p:nvSpPr>
        <p:spPr bwMode="auto">
          <a:xfrm>
            <a:off x="4775200" y="1567160"/>
            <a:ext cx="41989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 algn="ctr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9 ; 9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trừ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9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0.</a:t>
            </a:r>
          </a:p>
        </p:txBody>
      </p:sp>
      <p:grpSp>
        <p:nvGrpSpPr>
          <p:cNvPr id="74872" name="Group 120"/>
          <p:cNvGrpSpPr>
            <a:grpSpLocks/>
          </p:cNvGrpSpPr>
          <p:nvPr/>
        </p:nvGrpSpPr>
        <p:grpSpPr bwMode="auto">
          <a:xfrm>
            <a:off x="4192588" y="1935460"/>
            <a:ext cx="4983162" cy="549275"/>
            <a:chOff x="2641" y="1810"/>
            <a:chExt cx="3139" cy="346"/>
          </a:xfrm>
        </p:grpSpPr>
        <p:sp>
          <p:nvSpPr>
            <p:cNvPr id="74860" name="Text Box 108"/>
            <p:cNvSpPr txBox="1">
              <a:spLocks noChangeArrowheads="1"/>
            </p:cNvSpPr>
            <p:nvPr/>
          </p:nvSpPr>
          <p:spPr bwMode="auto">
            <a:xfrm>
              <a:off x="3008" y="1865"/>
              <a:ext cx="277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 algn="ctr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Hạ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3 ; 3 chia 3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được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 1,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viết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1.</a:t>
              </a:r>
            </a:p>
          </p:txBody>
        </p:sp>
        <p:sp>
          <p:nvSpPr>
            <p:cNvPr id="74861" name="Text Box 109"/>
            <p:cNvSpPr txBox="1">
              <a:spLocks noChangeArrowheads="1"/>
            </p:cNvSpPr>
            <p:nvPr/>
          </p:nvSpPr>
          <p:spPr bwMode="auto">
            <a:xfrm>
              <a:off x="2641" y="1810"/>
              <a:ext cx="43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 algn="ctr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</a:t>
              </a:r>
            </a:p>
          </p:txBody>
        </p:sp>
      </p:grpSp>
      <p:sp>
        <p:nvSpPr>
          <p:cNvPr id="74862" name="Text Box 110"/>
          <p:cNvSpPr txBox="1">
            <a:spLocks noChangeArrowheads="1"/>
          </p:cNvSpPr>
          <p:nvPr/>
        </p:nvSpPr>
        <p:spPr bwMode="auto">
          <a:xfrm>
            <a:off x="4775200" y="2465685"/>
            <a:ext cx="41989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 algn="ctr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 nhân 3 bằng 3 ; 3 trừ 3 bằng 0.</a:t>
            </a:r>
          </a:p>
        </p:txBody>
      </p:sp>
      <p:grpSp>
        <p:nvGrpSpPr>
          <p:cNvPr id="74873" name="Group 121"/>
          <p:cNvGrpSpPr>
            <a:grpSpLocks/>
          </p:cNvGrpSpPr>
          <p:nvPr/>
        </p:nvGrpSpPr>
        <p:grpSpPr bwMode="auto">
          <a:xfrm>
            <a:off x="4192588" y="2833985"/>
            <a:ext cx="4983162" cy="549275"/>
            <a:chOff x="2641" y="2376"/>
            <a:chExt cx="3139" cy="346"/>
          </a:xfrm>
        </p:grpSpPr>
        <p:sp>
          <p:nvSpPr>
            <p:cNvPr id="74863" name="Text Box 111"/>
            <p:cNvSpPr txBox="1">
              <a:spLocks noChangeArrowheads="1"/>
            </p:cNvSpPr>
            <p:nvPr/>
          </p:nvSpPr>
          <p:spPr bwMode="auto">
            <a:xfrm>
              <a:off x="3008" y="2431"/>
              <a:ext cx="277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 algn="ctr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Hạ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6 ; 6 chia 3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được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 2,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viết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2.</a:t>
              </a:r>
            </a:p>
          </p:txBody>
        </p:sp>
        <p:sp>
          <p:nvSpPr>
            <p:cNvPr id="74864" name="Text Box 112"/>
            <p:cNvSpPr txBox="1">
              <a:spLocks noChangeArrowheads="1"/>
            </p:cNvSpPr>
            <p:nvPr/>
          </p:nvSpPr>
          <p:spPr bwMode="auto">
            <a:xfrm>
              <a:off x="2641" y="2376"/>
              <a:ext cx="43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 algn="ctr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</a:t>
              </a:r>
            </a:p>
          </p:txBody>
        </p:sp>
      </p:grpSp>
      <p:sp>
        <p:nvSpPr>
          <p:cNvPr id="74865" name="Text Box 113"/>
          <p:cNvSpPr txBox="1">
            <a:spLocks noChangeArrowheads="1"/>
          </p:cNvSpPr>
          <p:nvPr/>
        </p:nvSpPr>
        <p:spPr bwMode="auto">
          <a:xfrm>
            <a:off x="4775200" y="3364210"/>
            <a:ext cx="41989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 algn="ctr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 nhân 3 bằng 6 ; 6 trừ 6 bằng 0.</a:t>
            </a:r>
          </a:p>
        </p:txBody>
      </p:sp>
      <p:grpSp>
        <p:nvGrpSpPr>
          <p:cNvPr id="74874" name="Group 122"/>
          <p:cNvGrpSpPr>
            <a:grpSpLocks/>
          </p:cNvGrpSpPr>
          <p:nvPr/>
        </p:nvGrpSpPr>
        <p:grpSpPr bwMode="auto">
          <a:xfrm>
            <a:off x="4192588" y="3732510"/>
            <a:ext cx="4983162" cy="549275"/>
            <a:chOff x="2641" y="2942"/>
            <a:chExt cx="3139" cy="346"/>
          </a:xfrm>
        </p:grpSpPr>
        <p:sp>
          <p:nvSpPr>
            <p:cNvPr id="74866" name="Text Box 114"/>
            <p:cNvSpPr txBox="1">
              <a:spLocks noChangeArrowheads="1"/>
            </p:cNvSpPr>
            <p:nvPr/>
          </p:nvSpPr>
          <p:spPr bwMode="auto">
            <a:xfrm>
              <a:off x="3008" y="2997"/>
              <a:ext cx="277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 algn="ctr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Hạ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5 ; 5 chia 3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được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 1,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viết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1.</a:t>
              </a:r>
            </a:p>
          </p:txBody>
        </p:sp>
        <p:sp>
          <p:nvSpPr>
            <p:cNvPr id="74867" name="Text Box 115"/>
            <p:cNvSpPr txBox="1">
              <a:spLocks noChangeArrowheads="1"/>
            </p:cNvSpPr>
            <p:nvPr/>
          </p:nvSpPr>
          <p:spPr bwMode="auto">
            <a:xfrm>
              <a:off x="2641" y="2942"/>
              <a:ext cx="43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 algn="ctr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</a:t>
              </a:r>
            </a:p>
          </p:txBody>
        </p:sp>
      </p:grpSp>
      <p:sp>
        <p:nvSpPr>
          <p:cNvPr id="74868" name="Text Box 116"/>
          <p:cNvSpPr txBox="1">
            <a:spLocks noChangeArrowheads="1"/>
          </p:cNvSpPr>
          <p:nvPr/>
        </p:nvSpPr>
        <p:spPr bwMode="auto">
          <a:xfrm>
            <a:off x="4775200" y="4262735"/>
            <a:ext cx="41989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 algn="ctr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 nhân 3 bằng 3 ; 5 trừ 3 bằng 2.</a:t>
            </a:r>
          </a:p>
        </p:txBody>
      </p:sp>
    </p:spTree>
    <p:extLst>
      <p:ext uri="{BB962C8B-B14F-4D97-AF65-F5344CB8AC3E}">
        <p14:creationId xmlns:p14="http://schemas.microsoft.com/office/powerpoint/2010/main" val="214100339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7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000"/>
                                        <p:tgtEl>
                                          <p:spTgt spid="7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1000"/>
                                        <p:tgtEl>
                                          <p:spTgt spid="7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1000"/>
                                        <p:tgtEl>
                                          <p:spTgt spid="7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7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1000"/>
                                        <p:tgtEl>
                                          <p:spTgt spid="7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1000"/>
                                        <p:tgtEl>
                                          <p:spTgt spid="7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1000"/>
                                        <p:tgtEl>
                                          <p:spTgt spid="7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1000"/>
                                        <p:tgtEl>
                                          <p:spTgt spid="7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1000"/>
                                        <p:tgtEl>
                                          <p:spTgt spid="7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1000"/>
                                        <p:tgtEl>
                                          <p:spTgt spid="7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1000"/>
                                        <p:tgtEl>
                                          <p:spTgt spid="7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1000"/>
                                        <p:tgtEl>
                                          <p:spTgt spid="7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74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74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4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4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4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4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4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4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4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4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4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4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4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4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4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4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4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4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4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4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31" grpId="0" animBg="1"/>
      <p:bldP spid="74832" grpId="0" animBg="1"/>
      <p:bldP spid="74841" grpId="0" animBg="1"/>
      <p:bldP spid="74842" grpId="0" animBg="1"/>
      <p:bldP spid="74844" grpId="0" animBg="1"/>
      <p:bldP spid="74845" grpId="0" animBg="1"/>
      <p:bldP spid="74846" grpId="0" animBg="1"/>
      <p:bldP spid="74847" grpId="0" animBg="1"/>
      <p:bldP spid="74848" grpId="0" animBg="1"/>
      <p:bldP spid="74849" grpId="0" animBg="1"/>
      <p:bldP spid="74850" grpId="0" animBg="1"/>
      <p:bldP spid="74851" grpId="0" animBg="1"/>
      <p:bldP spid="74852" grpId="0" animBg="1"/>
      <p:bldP spid="74853" grpId="0" animBg="1"/>
      <p:bldP spid="74855" grpId="0" animBg="1"/>
      <p:bldP spid="74856" grpId="0"/>
      <p:bldP spid="74859" grpId="0"/>
      <p:bldP spid="74862" grpId="0"/>
      <p:bldP spid="74865" grpId="0"/>
      <p:bldP spid="748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8" name="Group 8"/>
          <p:cNvGrpSpPr>
            <a:grpSpLocks/>
          </p:cNvGrpSpPr>
          <p:nvPr/>
        </p:nvGrpSpPr>
        <p:grpSpPr bwMode="auto">
          <a:xfrm>
            <a:off x="76200" y="1143000"/>
            <a:ext cx="3221037" cy="317500"/>
            <a:chOff x="203" y="1338"/>
            <a:chExt cx="2029" cy="200"/>
          </a:xfrm>
        </p:grpSpPr>
        <p:sp>
          <p:nvSpPr>
            <p:cNvPr id="102409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03" y="1347"/>
              <a:ext cx="219" cy="19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latin typeface="Times New Roman"/>
                  <a:cs typeface="Times New Roman"/>
                </a:rPr>
                <a:t>b)</a:t>
              </a:r>
            </a:p>
          </p:txBody>
        </p:sp>
        <p:sp>
          <p:nvSpPr>
            <p:cNvPr id="102410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558" y="1338"/>
              <a:ext cx="1674" cy="19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latin typeface="VNtoronto"/>
                </a:rPr>
                <a:t>2249 : 4  = ?</a:t>
              </a:r>
            </a:p>
          </p:txBody>
        </p:sp>
      </p:grpSp>
      <p:sp>
        <p:nvSpPr>
          <p:cNvPr id="102411" name="WordArt 11"/>
          <p:cNvSpPr>
            <a:spLocks noChangeArrowheads="1" noChangeShapeType="1" noTextEdit="1"/>
          </p:cNvSpPr>
          <p:nvPr/>
        </p:nvSpPr>
        <p:spPr bwMode="auto">
          <a:xfrm>
            <a:off x="2201862" y="1765300"/>
            <a:ext cx="228600" cy="3032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4</a:t>
            </a:r>
          </a:p>
        </p:txBody>
      </p:sp>
      <p:sp>
        <p:nvSpPr>
          <p:cNvPr id="102412" name="WordArt 12"/>
          <p:cNvSpPr>
            <a:spLocks noChangeArrowheads="1" noChangeShapeType="1" noTextEdit="1"/>
          </p:cNvSpPr>
          <p:nvPr/>
        </p:nvSpPr>
        <p:spPr bwMode="auto">
          <a:xfrm>
            <a:off x="455612" y="1763713"/>
            <a:ext cx="2657475" cy="3032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VNtoronto"/>
              </a:rPr>
              <a:t>2249           </a:t>
            </a:r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>
            <a:off x="1822450" y="1689100"/>
            <a:ext cx="0" cy="985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4" name="Line 14"/>
          <p:cNvSpPr>
            <a:spLocks noChangeShapeType="1"/>
          </p:cNvSpPr>
          <p:nvPr/>
        </p:nvSpPr>
        <p:spPr bwMode="auto">
          <a:xfrm rot="5400000">
            <a:off x="2429669" y="1537494"/>
            <a:ext cx="0" cy="1214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5" name="WordArt 15"/>
          <p:cNvSpPr>
            <a:spLocks noChangeArrowheads="1" noChangeShapeType="1" noTextEdit="1"/>
          </p:cNvSpPr>
          <p:nvPr/>
        </p:nvSpPr>
        <p:spPr bwMode="auto">
          <a:xfrm>
            <a:off x="741362" y="2300288"/>
            <a:ext cx="228600" cy="3032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2</a:t>
            </a:r>
          </a:p>
        </p:txBody>
      </p:sp>
      <p:sp>
        <p:nvSpPr>
          <p:cNvPr id="102416" name="WordArt 16"/>
          <p:cNvSpPr>
            <a:spLocks noChangeArrowheads="1" noChangeShapeType="1" noTextEdit="1"/>
          </p:cNvSpPr>
          <p:nvPr/>
        </p:nvSpPr>
        <p:spPr bwMode="auto">
          <a:xfrm>
            <a:off x="1030287" y="2300288"/>
            <a:ext cx="228600" cy="3032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4</a:t>
            </a:r>
          </a:p>
        </p:txBody>
      </p:sp>
      <p:sp>
        <p:nvSpPr>
          <p:cNvPr id="102417" name="WordArt 17"/>
          <p:cNvSpPr>
            <a:spLocks noChangeArrowheads="1" noChangeShapeType="1" noTextEdit="1"/>
          </p:cNvSpPr>
          <p:nvPr/>
        </p:nvSpPr>
        <p:spPr bwMode="auto">
          <a:xfrm>
            <a:off x="1984375" y="2301875"/>
            <a:ext cx="228600" cy="3032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5</a:t>
            </a:r>
          </a:p>
        </p:txBody>
      </p:sp>
      <p:sp>
        <p:nvSpPr>
          <p:cNvPr id="102418" name="WordArt 18"/>
          <p:cNvSpPr>
            <a:spLocks noChangeArrowheads="1" noChangeShapeType="1" noTextEdit="1"/>
          </p:cNvSpPr>
          <p:nvPr/>
        </p:nvSpPr>
        <p:spPr bwMode="auto">
          <a:xfrm>
            <a:off x="1049337" y="2870200"/>
            <a:ext cx="228600" cy="3032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0</a:t>
            </a:r>
          </a:p>
        </p:txBody>
      </p:sp>
      <p:sp>
        <p:nvSpPr>
          <p:cNvPr id="102419" name="WordArt 19"/>
          <p:cNvSpPr>
            <a:spLocks noChangeArrowheads="1" noChangeShapeType="1" noTextEdit="1"/>
          </p:cNvSpPr>
          <p:nvPr/>
        </p:nvSpPr>
        <p:spPr bwMode="auto">
          <a:xfrm>
            <a:off x="1338262" y="2870200"/>
            <a:ext cx="228600" cy="3032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9</a:t>
            </a:r>
          </a:p>
        </p:txBody>
      </p:sp>
      <p:sp>
        <p:nvSpPr>
          <p:cNvPr id="102420" name="WordArt 20"/>
          <p:cNvSpPr>
            <a:spLocks noChangeArrowheads="1" noChangeShapeType="1" noTextEdit="1"/>
          </p:cNvSpPr>
          <p:nvPr/>
        </p:nvSpPr>
        <p:spPr bwMode="auto">
          <a:xfrm>
            <a:off x="2278062" y="2301875"/>
            <a:ext cx="2270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6</a:t>
            </a:r>
          </a:p>
        </p:txBody>
      </p:sp>
      <p:sp>
        <p:nvSpPr>
          <p:cNvPr id="102421" name="WordArt 21"/>
          <p:cNvSpPr>
            <a:spLocks noChangeArrowheads="1" noChangeShapeType="1" noTextEdit="1"/>
          </p:cNvSpPr>
          <p:nvPr/>
        </p:nvSpPr>
        <p:spPr bwMode="auto">
          <a:xfrm>
            <a:off x="2562225" y="2300288"/>
            <a:ext cx="228600" cy="3032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2</a:t>
            </a:r>
          </a:p>
        </p:txBody>
      </p:sp>
      <p:sp>
        <p:nvSpPr>
          <p:cNvPr id="102425" name="WordArt 25"/>
          <p:cNvSpPr>
            <a:spLocks noChangeArrowheads="1" noChangeShapeType="1" noTextEdit="1"/>
          </p:cNvSpPr>
          <p:nvPr/>
        </p:nvSpPr>
        <p:spPr bwMode="auto">
          <a:xfrm>
            <a:off x="1352550" y="3390900"/>
            <a:ext cx="228600" cy="3032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latin typeface="VNtoronto"/>
              </a:rPr>
              <a:t>1</a:t>
            </a:r>
          </a:p>
        </p:txBody>
      </p:sp>
      <p:sp>
        <p:nvSpPr>
          <p:cNvPr id="102426" name="WordArt 26"/>
          <p:cNvSpPr>
            <a:spLocks noChangeArrowheads="1" noChangeShapeType="1" noTextEdit="1"/>
          </p:cNvSpPr>
          <p:nvPr/>
        </p:nvSpPr>
        <p:spPr bwMode="auto">
          <a:xfrm>
            <a:off x="227012" y="4573588"/>
            <a:ext cx="3946525" cy="3794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latin typeface="VNtoronto"/>
              </a:rPr>
              <a:t>2249 : 4  = 562 (dư 1)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latin typeface="VNtoronto"/>
            </a:endParaRPr>
          </a:p>
        </p:txBody>
      </p:sp>
      <p:grpSp>
        <p:nvGrpSpPr>
          <p:cNvPr id="102427" name="Group 27"/>
          <p:cNvGrpSpPr>
            <a:grpSpLocks/>
          </p:cNvGrpSpPr>
          <p:nvPr/>
        </p:nvGrpSpPr>
        <p:grpSpPr bwMode="auto">
          <a:xfrm>
            <a:off x="3657600" y="1600200"/>
            <a:ext cx="4983163" cy="549275"/>
            <a:chOff x="2641" y="1244"/>
            <a:chExt cx="3139" cy="346"/>
          </a:xfrm>
        </p:grpSpPr>
        <p:sp>
          <p:nvSpPr>
            <p:cNvPr id="102428" name="Text Box 28"/>
            <p:cNvSpPr txBox="1">
              <a:spLocks noChangeArrowheads="1"/>
            </p:cNvSpPr>
            <p:nvPr/>
          </p:nvSpPr>
          <p:spPr bwMode="auto">
            <a:xfrm>
              <a:off x="3008" y="1299"/>
              <a:ext cx="277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 algn="ctr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22 chia 4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được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 5,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viết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5.</a:t>
              </a:r>
            </a:p>
          </p:txBody>
        </p:sp>
        <p:sp>
          <p:nvSpPr>
            <p:cNvPr id="102429" name="Text Box 29"/>
            <p:cNvSpPr txBox="1">
              <a:spLocks noChangeArrowheads="1"/>
            </p:cNvSpPr>
            <p:nvPr/>
          </p:nvSpPr>
          <p:spPr bwMode="auto">
            <a:xfrm>
              <a:off x="2641" y="1244"/>
              <a:ext cx="43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 algn="ctr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</a:t>
              </a:r>
            </a:p>
          </p:txBody>
        </p:sp>
      </p:grpSp>
      <p:sp>
        <p:nvSpPr>
          <p:cNvPr id="102430" name="Text Box 30"/>
          <p:cNvSpPr txBox="1">
            <a:spLocks noChangeArrowheads="1"/>
          </p:cNvSpPr>
          <p:nvPr/>
        </p:nvSpPr>
        <p:spPr bwMode="auto">
          <a:xfrm>
            <a:off x="4240213" y="2130425"/>
            <a:ext cx="47482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 algn="ctr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 nhân 4 bằng 20 ; 22 trừ 20 bằng 2.</a:t>
            </a:r>
          </a:p>
        </p:txBody>
      </p:sp>
      <p:grpSp>
        <p:nvGrpSpPr>
          <p:cNvPr id="102443" name="Group 43"/>
          <p:cNvGrpSpPr>
            <a:grpSpLocks/>
          </p:cNvGrpSpPr>
          <p:nvPr/>
        </p:nvGrpSpPr>
        <p:grpSpPr bwMode="auto">
          <a:xfrm>
            <a:off x="3657600" y="2498725"/>
            <a:ext cx="5616575" cy="549275"/>
            <a:chOff x="2196" y="2062"/>
            <a:chExt cx="3538" cy="346"/>
          </a:xfrm>
        </p:grpSpPr>
        <p:sp>
          <p:nvSpPr>
            <p:cNvPr id="102432" name="Text Box 32"/>
            <p:cNvSpPr txBox="1">
              <a:spLocks noChangeArrowheads="1"/>
            </p:cNvSpPr>
            <p:nvPr/>
          </p:nvSpPr>
          <p:spPr bwMode="auto">
            <a:xfrm>
              <a:off x="2563" y="2117"/>
              <a:ext cx="317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 algn="ctr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Hạ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4,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được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24; 24 chia 4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được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6,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viết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6.</a:t>
              </a:r>
            </a:p>
          </p:txBody>
        </p:sp>
        <p:sp>
          <p:nvSpPr>
            <p:cNvPr id="102433" name="Text Box 33"/>
            <p:cNvSpPr txBox="1">
              <a:spLocks noChangeArrowheads="1"/>
            </p:cNvSpPr>
            <p:nvPr/>
          </p:nvSpPr>
          <p:spPr bwMode="auto">
            <a:xfrm>
              <a:off x="2196" y="2062"/>
              <a:ext cx="43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 algn="ctr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</a:t>
              </a:r>
            </a:p>
          </p:txBody>
        </p:sp>
      </p:grpSp>
      <p:sp>
        <p:nvSpPr>
          <p:cNvPr id="102434" name="Text Box 34"/>
          <p:cNvSpPr txBox="1">
            <a:spLocks noChangeArrowheads="1"/>
          </p:cNvSpPr>
          <p:nvPr/>
        </p:nvSpPr>
        <p:spPr bwMode="auto">
          <a:xfrm>
            <a:off x="4257675" y="3028950"/>
            <a:ext cx="4735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 algn="ctr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6 nhân 4 bằng 24 ; 24 trừ 24 bằng 0.</a:t>
            </a:r>
          </a:p>
        </p:txBody>
      </p:sp>
      <p:grpSp>
        <p:nvGrpSpPr>
          <p:cNvPr id="102435" name="Group 35"/>
          <p:cNvGrpSpPr>
            <a:grpSpLocks/>
          </p:cNvGrpSpPr>
          <p:nvPr/>
        </p:nvGrpSpPr>
        <p:grpSpPr bwMode="auto">
          <a:xfrm>
            <a:off x="3675063" y="3397250"/>
            <a:ext cx="4983162" cy="549275"/>
            <a:chOff x="2641" y="2376"/>
            <a:chExt cx="3139" cy="346"/>
          </a:xfrm>
        </p:grpSpPr>
        <p:sp>
          <p:nvSpPr>
            <p:cNvPr id="102436" name="Text Box 36"/>
            <p:cNvSpPr txBox="1">
              <a:spLocks noChangeArrowheads="1"/>
            </p:cNvSpPr>
            <p:nvPr/>
          </p:nvSpPr>
          <p:spPr bwMode="auto">
            <a:xfrm>
              <a:off x="3008" y="2431"/>
              <a:ext cx="277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 algn="ctr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Hạ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9 ; 9 chia 4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được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 2,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viết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2.</a:t>
              </a:r>
            </a:p>
          </p:txBody>
        </p:sp>
        <p:sp>
          <p:nvSpPr>
            <p:cNvPr id="102437" name="Text Box 37"/>
            <p:cNvSpPr txBox="1">
              <a:spLocks noChangeArrowheads="1"/>
            </p:cNvSpPr>
            <p:nvPr/>
          </p:nvSpPr>
          <p:spPr bwMode="auto">
            <a:xfrm>
              <a:off x="2641" y="2376"/>
              <a:ext cx="43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 algn="ctr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</a:t>
              </a:r>
            </a:p>
          </p:txBody>
        </p:sp>
      </p:grpSp>
      <p:sp>
        <p:nvSpPr>
          <p:cNvPr id="102438" name="Text Box 38"/>
          <p:cNvSpPr txBox="1">
            <a:spLocks noChangeArrowheads="1"/>
          </p:cNvSpPr>
          <p:nvPr/>
        </p:nvSpPr>
        <p:spPr bwMode="auto">
          <a:xfrm>
            <a:off x="4257675" y="3927475"/>
            <a:ext cx="41989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 algn="ctr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 nhân 4 bằng 8 ; 9 trừ 8 bằng 1.</a:t>
            </a:r>
          </a:p>
        </p:txBody>
      </p:sp>
    </p:spTree>
    <p:extLst>
      <p:ext uri="{BB962C8B-B14F-4D97-AF65-F5344CB8AC3E}">
        <p14:creationId xmlns:p14="http://schemas.microsoft.com/office/powerpoint/2010/main" val="380069079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0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10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10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1000"/>
                                        <p:tgtEl>
                                          <p:spTgt spid="10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10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1000"/>
                                        <p:tgtEl>
                                          <p:spTgt spid="10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1000"/>
                                        <p:tgtEl>
                                          <p:spTgt spid="10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1000"/>
                                        <p:tgtEl>
                                          <p:spTgt spid="10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2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2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2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2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02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02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1" grpId="0" animBg="1"/>
      <p:bldP spid="102412" grpId="0" animBg="1"/>
      <p:bldP spid="102413" grpId="0" animBg="1"/>
      <p:bldP spid="102414" grpId="0" animBg="1"/>
      <p:bldP spid="102415" grpId="0" animBg="1"/>
      <p:bldP spid="102416" grpId="0" animBg="1"/>
      <p:bldP spid="102417" grpId="0" animBg="1"/>
      <p:bldP spid="102418" grpId="0" animBg="1"/>
      <p:bldP spid="102419" grpId="0" animBg="1"/>
      <p:bldP spid="102420" grpId="0" animBg="1"/>
      <p:bldP spid="102421" grpId="0" animBg="1"/>
      <p:bldP spid="102425" grpId="0" animBg="1"/>
      <p:bldP spid="102426" grpId="0"/>
      <p:bldP spid="102430" grpId="0"/>
      <p:bldP spid="102434" grpId="0"/>
      <p:bldP spid="1024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23455" y="1794164"/>
            <a:ext cx="1129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2469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939636" y="1794164"/>
            <a:ext cx="1129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752600" y="1676400"/>
            <a:ext cx="1143000" cy="1371600"/>
            <a:chOff x="1752600" y="1676400"/>
            <a:chExt cx="1143000" cy="13716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752600" y="1676400"/>
              <a:ext cx="0" cy="1371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752600" y="2378939"/>
              <a:ext cx="1143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3422074" y="1724891"/>
            <a:ext cx="1129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6487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738255" y="1724891"/>
            <a:ext cx="1129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4551219" y="1607127"/>
            <a:ext cx="1143000" cy="1371600"/>
            <a:chOff x="1752600" y="1676400"/>
            <a:chExt cx="1143000" cy="1371600"/>
          </a:xfrm>
        </p:grpSpPr>
        <p:cxnSp>
          <p:nvCxnSpPr>
            <p:cNvPr id="94" name="Straight Connector 93"/>
            <p:cNvCxnSpPr/>
            <p:nvPr/>
          </p:nvCxnSpPr>
          <p:spPr>
            <a:xfrm>
              <a:off x="1752600" y="1676400"/>
              <a:ext cx="0" cy="1371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752600" y="2378939"/>
              <a:ext cx="1143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6137565" y="1711037"/>
            <a:ext cx="1129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4159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453746" y="1711037"/>
            <a:ext cx="1129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7266710" y="1593273"/>
            <a:ext cx="1143000" cy="1371600"/>
            <a:chOff x="1752600" y="1676400"/>
            <a:chExt cx="1143000" cy="1371600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1752600" y="1676400"/>
              <a:ext cx="0" cy="1371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1752600" y="2378939"/>
              <a:ext cx="1143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683861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1250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5334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971800"/>
            <a:ext cx="601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: 1  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1250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…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95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65093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3.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8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Triangle 3"/>
          <p:cNvSpPr/>
          <p:nvPr/>
        </p:nvSpPr>
        <p:spPr>
          <a:xfrm>
            <a:off x="1905000" y="1219200"/>
            <a:ext cx="1295400" cy="1295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0654" y="27432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743199" y="3976255"/>
            <a:ext cx="3886201" cy="2590800"/>
            <a:chOff x="2743199" y="3976255"/>
            <a:chExt cx="3886201" cy="2590800"/>
          </a:xfrm>
        </p:grpSpPr>
        <p:sp>
          <p:nvSpPr>
            <p:cNvPr id="6" name="Right Triangle 5"/>
            <p:cNvSpPr/>
            <p:nvPr/>
          </p:nvSpPr>
          <p:spPr>
            <a:xfrm>
              <a:off x="5334000" y="3983182"/>
              <a:ext cx="1295400" cy="129540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 rot="16200000">
              <a:off x="4038600" y="3983182"/>
              <a:ext cx="1295400" cy="129540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 rot="5400000">
              <a:off x="4038600" y="4003965"/>
              <a:ext cx="1295400" cy="129540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/>
            <p:cNvSpPr/>
            <p:nvPr/>
          </p:nvSpPr>
          <p:spPr>
            <a:xfrm rot="16200000">
              <a:off x="2743200" y="3976255"/>
              <a:ext cx="1295400" cy="129540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/>
          </p:nvSpPr>
          <p:spPr>
            <a:xfrm rot="10800000">
              <a:off x="4038601" y="5271655"/>
              <a:ext cx="1295400" cy="129540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Triangle 10"/>
            <p:cNvSpPr/>
            <p:nvPr/>
          </p:nvSpPr>
          <p:spPr>
            <a:xfrm>
              <a:off x="4024745" y="5243945"/>
              <a:ext cx="1295400" cy="129540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Triangle 11"/>
            <p:cNvSpPr/>
            <p:nvPr/>
          </p:nvSpPr>
          <p:spPr>
            <a:xfrm rot="5400000">
              <a:off x="5334000" y="5243945"/>
              <a:ext cx="1295400" cy="129540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Triangle 13"/>
            <p:cNvSpPr/>
            <p:nvPr/>
          </p:nvSpPr>
          <p:spPr>
            <a:xfrm rot="10800000">
              <a:off x="2743199" y="5257800"/>
              <a:ext cx="1295400" cy="129540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77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342</Words>
  <Application>Microsoft Office PowerPoint</Application>
  <PresentationFormat>On-screen Show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6</cp:revision>
  <dcterms:created xsi:type="dcterms:W3CDTF">2016-07-08T09:51:29Z</dcterms:created>
  <dcterms:modified xsi:type="dcterms:W3CDTF">2016-07-11T01:29:31Z</dcterms:modified>
</cp:coreProperties>
</file>